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6" autoAdjust="0"/>
  </p:normalViewPr>
  <p:slideViewPr>
    <p:cSldViewPr>
      <p:cViewPr varScale="1">
        <p:scale>
          <a:sx n="106" d="100"/>
          <a:sy n="106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E3E89-3B18-4379-9887-A37340C8C8CA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2411F-5E1E-4D0A-B7E7-5C7F15A211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B2411F-5E1E-4D0A-B7E7-5C7F15A211C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BDBA1-20E4-4135-8214-96A59FC444D1}" type="datetimeFigureOut">
              <a:rPr lang="cs-CZ" smtClean="0"/>
              <a:t>11.4.2013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2EC3-5018-44ED-8AD8-25BF1DA25C8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ckr.com/photos/34231398@N03/sets/7215763288570915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Obálka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Výroční zpráva 2012</a:t>
            </a:r>
            <a:br>
              <a:rPr lang="cs-CZ" dirty="0" smtClean="0"/>
            </a:br>
            <a:r>
              <a:rPr lang="cs-CZ" dirty="0" smtClean="0"/>
              <a:t>Česká inovace o.</a:t>
            </a:r>
            <a:r>
              <a:rPr lang="cs-CZ" dirty="0" err="1" smtClean="0"/>
              <a:t>p.s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logo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965" t="33286" r="4196" b="47090"/>
          <a:stretch>
            <a:fillRect/>
          </a:stretch>
        </p:blipFill>
        <p:spPr bwMode="auto">
          <a:xfrm>
            <a:off x="2051720" y="3933056"/>
            <a:ext cx="51125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8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Soutěžní kategorie Inovační hvězda: </a:t>
            </a:r>
          </a:p>
          <a:p>
            <a:pPr>
              <a:buNone/>
            </a:pPr>
            <a:r>
              <a:rPr lang="cs-CZ" dirty="0" smtClean="0"/>
              <a:t>	- profil vítěze kategorie (název inovace, foto vítěze, stručný popis, obrázek trofeje)</a:t>
            </a:r>
          </a:p>
          <a:p>
            <a:pPr>
              <a:buNone/>
            </a:pPr>
            <a:r>
              <a:rPr lang="cs-CZ" dirty="0" smtClean="0"/>
              <a:t>	- profily dvou finalistů (jen název inovace, případně foto, lze udělat formou stupně vítězů)</a:t>
            </a:r>
          </a:p>
          <a:p>
            <a:pPr>
              <a:buNone/>
            </a:pPr>
            <a:r>
              <a:rPr lang="cs-CZ" dirty="0" smtClean="0"/>
              <a:t>	+ profil vítěze této kategorii v loňském ročníku (název inovace, foto vítěze, stručný popis)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9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Soutěžní kategorie Inovativní firma: </a:t>
            </a:r>
          </a:p>
          <a:p>
            <a:pPr>
              <a:buNone/>
            </a:pPr>
            <a:r>
              <a:rPr lang="cs-CZ" dirty="0" smtClean="0"/>
              <a:t>	- profil vítěze kategorie (název inovace, foto vítěze, stručný popis, obrázek trofeje)</a:t>
            </a:r>
          </a:p>
          <a:p>
            <a:pPr>
              <a:buNone/>
            </a:pPr>
            <a:r>
              <a:rPr lang="cs-CZ" dirty="0" smtClean="0"/>
              <a:t>	- profily dvou finalistů (jen název inovace, případně foto, lze udělat formou stupně vítězů)</a:t>
            </a:r>
          </a:p>
          <a:p>
            <a:pPr>
              <a:buNone/>
            </a:pPr>
            <a:r>
              <a:rPr lang="cs-CZ" dirty="0" smtClean="0"/>
              <a:t>	+ profil vítěze této kategorii v loňském ročníku (název inovace, foto vítěze, stručný popis)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10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Soutěžní kategorie Veřejná správa: </a:t>
            </a:r>
          </a:p>
          <a:p>
            <a:pPr>
              <a:buNone/>
            </a:pPr>
            <a:r>
              <a:rPr lang="cs-CZ" dirty="0" smtClean="0"/>
              <a:t>	- profil vítěze kategorie (název inovace, foto vítěze, stručný popis, obrázek trofeje)</a:t>
            </a:r>
          </a:p>
          <a:p>
            <a:pPr>
              <a:buNone/>
            </a:pPr>
            <a:r>
              <a:rPr lang="cs-CZ" dirty="0" smtClean="0"/>
              <a:t>	- profily dvou finalistů (jen název inovace, případně foto, lze udělat formou stupně vítězů)</a:t>
            </a:r>
          </a:p>
          <a:p>
            <a:pPr>
              <a:buNone/>
            </a:pPr>
            <a:r>
              <a:rPr lang="cs-CZ" dirty="0" smtClean="0"/>
              <a:t>	+ profil vítěze této kategorii v loňském ročníku (název inovace, foto vítěze, stručný popis)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11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Infografika</a:t>
            </a:r>
            <a:r>
              <a:rPr lang="cs-CZ" dirty="0" smtClean="0"/>
              <a:t> </a:t>
            </a:r>
            <a:r>
              <a:rPr lang="cs-CZ" dirty="0" err="1" smtClean="0"/>
              <a:t>ČINu</a:t>
            </a:r>
            <a:r>
              <a:rPr lang="cs-CZ" dirty="0" smtClean="0"/>
              <a:t> s číselnými údaji (ta je hotová, jen se sem vloží)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12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Festival Česká inovace 2013: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koláž z fotek z Festivalu (viz.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flickr.com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photos</a:t>
            </a:r>
            <a:r>
              <a:rPr lang="cs-CZ" dirty="0" smtClean="0">
                <a:hlinkClick r:id="rId2"/>
              </a:rPr>
              <a:t>/34231398@N03/</a:t>
            </a:r>
            <a:r>
              <a:rPr lang="cs-CZ" dirty="0" err="1" smtClean="0">
                <a:hlinkClick r:id="rId2"/>
              </a:rPr>
              <a:t>sets</a:t>
            </a:r>
            <a:r>
              <a:rPr lang="cs-CZ" dirty="0" smtClean="0">
                <a:hlinkClick r:id="rId2"/>
              </a:rPr>
              <a:t>/72157632885709159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fakta o Festivalu (stručný text)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13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zaznělo na Festivalu Česká inovace 2013: výroky (viz. http://www.</a:t>
            </a:r>
            <a:r>
              <a:rPr lang="cs-CZ" dirty="0" err="1" smtClean="0"/>
              <a:t>blueevents.eu</a:t>
            </a:r>
            <a:r>
              <a:rPr lang="cs-CZ" dirty="0" smtClean="0"/>
              <a:t>/</a:t>
            </a:r>
            <a:r>
              <a:rPr lang="cs-CZ" dirty="0" err="1" smtClean="0"/>
              <a:t>news</a:t>
            </a:r>
            <a:r>
              <a:rPr lang="cs-CZ" dirty="0" smtClean="0"/>
              <a:t>/detail/?ID=U8S2L454JBAZPLA8&amp;</a:t>
            </a:r>
            <a:r>
              <a:rPr lang="cs-CZ" dirty="0" err="1" smtClean="0"/>
              <a:t>Category</a:t>
            </a:r>
            <a:r>
              <a:rPr lang="cs-CZ" dirty="0" smtClean="0"/>
              <a:t>=</a:t>
            </a:r>
            <a:r>
              <a:rPr lang="cs-CZ" dirty="0" err="1" smtClean="0"/>
              <a:t>Innovation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14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Zakladatelé </a:t>
            </a:r>
            <a:r>
              <a:rPr lang="cs-CZ" dirty="0" err="1" smtClean="0"/>
              <a:t>ČINu</a:t>
            </a:r>
            <a:r>
              <a:rPr lang="cs-CZ" dirty="0" smtClean="0"/>
              <a:t> (jejich fotky s popisky)</a:t>
            </a:r>
          </a:p>
          <a:p>
            <a:r>
              <a:rPr lang="cs-CZ" dirty="0" smtClean="0"/>
              <a:t>Správní rada </a:t>
            </a:r>
            <a:r>
              <a:rPr lang="cs-CZ" dirty="0" err="1" smtClean="0"/>
              <a:t>ČINu</a:t>
            </a:r>
            <a:r>
              <a:rPr lang="cs-CZ" dirty="0" smtClean="0"/>
              <a:t> (</a:t>
            </a:r>
            <a:r>
              <a:rPr lang="cs-CZ" dirty="0" smtClean="0"/>
              <a:t>jejich fotky s popisky)</a:t>
            </a:r>
          </a:p>
          <a:p>
            <a:r>
              <a:rPr lang="cs-CZ" dirty="0" smtClean="0"/>
              <a:t>Dozorčí rada (</a:t>
            </a:r>
            <a:r>
              <a:rPr lang="cs-CZ" dirty="0" smtClean="0"/>
              <a:t>jejich fotky s popisky)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Zadní obálka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Partneři a jejich loga</a:t>
            </a:r>
          </a:p>
          <a:p>
            <a:r>
              <a:rPr lang="cs-CZ" dirty="0" smtClean="0"/>
              <a:t>Fotka trofeje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Nultá strana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Nějaká koláž nebo zajímavý grafický prvek, na této straně nebude žádný text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i="1" dirty="0" smtClean="0"/>
              <a:t>Strana 1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yjádření předsedy správní rady o </a:t>
            </a:r>
            <a:r>
              <a:rPr lang="cs-CZ" dirty="0" err="1" smtClean="0"/>
              <a:t>ČINu</a:t>
            </a:r>
            <a:endParaRPr lang="cs-CZ" dirty="0" smtClean="0"/>
          </a:p>
          <a:p>
            <a:r>
              <a:rPr lang="cs-CZ" dirty="0" smtClean="0"/>
              <a:t>Jeho podpis</a:t>
            </a:r>
          </a:p>
          <a:p>
            <a:r>
              <a:rPr lang="cs-CZ" dirty="0" smtClean="0"/>
              <a:t>Jeho foto</a:t>
            </a:r>
          </a:p>
          <a:p>
            <a:r>
              <a:rPr lang="cs-CZ" dirty="0" smtClean="0"/>
              <a:t>Logo </a:t>
            </a:r>
            <a:r>
              <a:rPr lang="cs-CZ" dirty="0" err="1" smtClean="0"/>
              <a:t>ČINu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2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</a:t>
            </a:r>
            <a:r>
              <a:rPr lang="cs-CZ" dirty="0" err="1" smtClean="0"/>
              <a:t>ČINu</a:t>
            </a:r>
            <a:r>
              <a:rPr lang="cs-CZ" dirty="0" smtClean="0"/>
              <a:t> obecně</a:t>
            </a:r>
          </a:p>
          <a:p>
            <a:r>
              <a:rPr lang="cs-CZ" dirty="0" smtClean="0"/>
              <a:t>Představení soutěže Česká inovace</a:t>
            </a:r>
          </a:p>
          <a:p>
            <a:r>
              <a:rPr lang="cs-CZ" dirty="0" smtClean="0"/>
              <a:t>Představení Festivalu České inovace</a:t>
            </a:r>
          </a:p>
          <a:p>
            <a:pPr>
              <a:buNone/>
            </a:pPr>
            <a:r>
              <a:rPr lang="cs-CZ" dirty="0" smtClean="0"/>
              <a:t>=</a:t>
            </a:r>
            <a:r>
              <a:rPr lang="en-US" dirty="0" smtClean="0"/>
              <a:t>&gt; </a:t>
            </a:r>
            <a:r>
              <a:rPr lang="cs-CZ" dirty="0" smtClean="0"/>
              <a:t>Tři samostatné kratší texty nějak zajímavě uspořádané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3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Metodika soutěže =</a:t>
            </a:r>
            <a:r>
              <a:rPr lang="en-US" dirty="0" smtClean="0"/>
              <a:t>&gt; </a:t>
            </a:r>
            <a:r>
              <a:rPr lang="cs-CZ" dirty="0" smtClean="0"/>
              <a:t>jak se ze 110 soutěžních projektů dopracujeme k hlavnímu vítězi</a:t>
            </a:r>
          </a:p>
          <a:p>
            <a:r>
              <a:rPr lang="cs-CZ" dirty="0" smtClean="0"/>
              <a:t>Kritéria hodnocení</a:t>
            </a:r>
          </a:p>
          <a:p>
            <a:r>
              <a:rPr lang="cs-CZ" dirty="0" smtClean="0"/>
              <a:t>Fotka trofeje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4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poroty soutěže Česká inovace 2012: Pětičlenná hlavní porota s fotkami a jmény + Nastínění nejdůležitějších informací o šedesátičlenné expertní porotě ročníku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5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vítěz soutěže </a:t>
            </a:r>
            <a:r>
              <a:rPr lang="cs-CZ" dirty="0"/>
              <a:t>Č</a:t>
            </a:r>
            <a:r>
              <a:rPr lang="cs-CZ" dirty="0" smtClean="0"/>
              <a:t>eská inovace 2012 – profil vítězné inovace s fotkou vítěze a projektu</a:t>
            </a:r>
          </a:p>
          <a:p>
            <a:r>
              <a:rPr lang="cs-CZ" dirty="0" smtClean="0"/>
              <a:t>Hlavní vítěz loňského ročníku soutěže Česká inovace – profil vítězné inovace s fotkou vítěze a projektu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6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Soutěžní kategorie Inovační nápad: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profil vítěze kategorie (název inovace, foto vítěze, stručný popis, obrázek trofeje)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profily dvou finalistů (jen název inovace, případně foto, lze udělat formou stupně vítězů)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+ profil vítěze této kategorii v loňském ročníku (</a:t>
            </a:r>
            <a:r>
              <a:rPr lang="cs-CZ" dirty="0" smtClean="0"/>
              <a:t>název inovace, foto vítěze, stručný popis)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Strana 7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Soutěžní kategorie Nadějná inovace: </a:t>
            </a:r>
          </a:p>
          <a:p>
            <a:pPr>
              <a:buNone/>
            </a:pPr>
            <a:r>
              <a:rPr lang="cs-CZ" dirty="0" smtClean="0"/>
              <a:t>	- profil vítěze kategorie (název inovace, foto vítěze, stručný popis, obrázek trofeje)</a:t>
            </a:r>
          </a:p>
          <a:p>
            <a:pPr>
              <a:buNone/>
            </a:pPr>
            <a:r>
              <a:rPr lang="cs-CZ" dirty="0" smtClean="0"/>
              <a:t>	- profily dvou finalistů (jen název inovace, případně foto, lze udělat formou stupně vítězů)</a:t>
            </a:r>
          </a:p>
          <a:p>
            <a:pPr>
              <a:buNone/>
            </a:pPr>
            <a:r>
              <a:rPr lang="cs-CZ" dirty="0" smtClean="0"/>
              <a:t>	+ profil vítěze této kategorii v loňském ročníku (název inovace, foto vítěze, stručný popis)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245</Words>
  <Application>Microsoft Office PowerPoint</Application>
  <PresentationFormat>Předvádění na obrazovce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Obálka Výroční zpráva 2012 Česká inovace o.p.s logo </vt:lpstr>
      <vt:lpstr>Nultá strana</vt:lpstr>
      <vt:lpstr>Strana 1</vt:lpstr>
      <vt:lpstr>Strana 2</vt:lpstr>
      <vt:lpstr>Strana 3</vt:lpstr>
      <vt:lpstr>Strana 4</vt:lpstr>
      <vt:lpstr>Strana 5</vt:lpstr>
      <vt:lpstr>Strana 6</vt:lpstr>
      <vt:lpstr>Strana 7</vt:lpstr>
      <vt:lpstr>Strana 8</vt:lpstr>
      <vt:lpstr>Strana 9</vt:lpstr>
      <vt:lpstr>Strana 10</vt:lpstr>
      <vt:lpstr>Strana 11</vt:lpstr>
      <vt:lpstr>Strana 12</vt:lpstr>
      <vt:lpstr>Strana 13</vt:lpstr>
      <vt:lpstr>Strana 14</vt:lpstr>
      <vt:lpstr>Zadní obálka</vt:lpstr>
    </vt:vector>
  </TitlesOfParts>
  <Company>LANET servis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Výroční zpráva 2012 Česká inovace o.p.s logo</dc:title>
  <dc:creator>NB_LANET</dc:creator>
  <cp:lastModifiedBy>NB_LANET</cp:lastModifiedBy>
  <cp:revision>9</cp:revision>
  <dcterms:created xsi:type="dcterms:W3CDTF">2013-04-11T16:31:08Z</dcterms:created>
  <dcterms:modified xsi:type="dcterms:W3CDTF">2013-04-11T21:13:42Z</dcterms:modified>
</cp:coreProperties>
</file>